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StarTrade AI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Um guia conceitual | Por Tiago Meurer</a:t>
            </a:r>
            <a:endParaRPr b="1" sz="2400"/>
          </a:p>
        </p:txBody>
      </p:sp>
      <p:pic>
        <p:nvPicPr>
          <p:cNvPr id="74" name="Google Shape;74;p13" title="logo-transparent-desta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25" y="-170562"/>
            <a:ext cx="5063826" cy="506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 title="star_logo_to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815975" y="1794387"/>
            <a:ext cx="5186676" cy="15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486025" y="1652150"/>
            <a:ext cx="5063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Aplicativo de IA que converte planilhas em tabloides e campanhas prontas em minutos, autometizando rotinas do trademarketing do atacarejo.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Visão Geral</a:t>
            </a:r>
            <a:endParaRPr sz="2400"/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535775" y="1643800"/>
            <a:ext cx="60885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 converte planilha para encarte pronto;</a:t>
            </a:r>
            <a:b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Treinado pro atacarejo;</a:t>
            </a:r>
            <a:b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IA cuida de layout &amp; preços;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4" title="ChatGPT Image 5 de mai. de 2025, 04_41_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625" y="3619925"/>
            <a:ext cx="2285376" cy="15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Encarte pronto em poucos minutos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Arquivo pronto para exportação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-112676"/>
            <a:ext cx="4254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4" name="Google Shape;94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-296924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855550" y="3132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FLUXO DO APP: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2855550" y="631700"/>
            <a:ext cx="3432900" cy="4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Seleção de Datas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Escolhe o período de validade da oferta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Carrega planilha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Colunas: SKU, Descrição, Preço Regular, Preço Promo, Categoria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Revisão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Garante que nenhum valor errado vai para o encarte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Seleção de Modelo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Escolhe um template de encarte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Exportação</a:t>
            </a:r>
            <a:b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Escolhe o formato de saída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60849" y="5484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Motor invisível: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IA lê planilha;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Valida lei de preços;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Gera design padrão a partir de modelos; 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 title="ChatGPT Image 5 de mai. de 2025, 05_37_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450" y="2392500"/>
            <a:ext cx="3257574" cy="32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Automação de rotinas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</a:rPr>
              <a:t>Marketing: </a:t>
            </a:r>
            <a:r>
              <a:rPr lang="en" sz="1800">
                <a:solidFill>
                  <a:srgbClr val="000000"/>
                </a:solidFill>
              </a:rPr>
              <a:t>Cria rápido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</a:rPr>
              <a:t>Comercial: </a:t>
            </a:r>
            <a:r>
              <a:rPr lang="en" sz="1800">
                <a:solidFill>
                  <a:srgbClr val="000000"/>
                </a:solidFill>
              </a:rPr>
              <a:t>Rápida validação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</a:rPr>
              <a:t>Lojas: </a:t>
            </a:r>
            <a:r>
              <a:rPr lang="en" sz="1800">
                <a:solidFill>
                  <a:srgbClr val="000000"/>
                </a:solidFill>
              </a:rPr>
              <a:t>Velocidade record no recebimento do material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Próximos passos</a:t>
            </a:r>
            <a:endParaRPr b="1" sz="3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Alinhamentos operacionais e técnicos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Visita em algumas lojas para refinamento de fluxo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Criação de protótipo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Início do desenvolvimento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